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notesMasterIdLst>
    <p:notesMasterId r:id="rId26"/>
  </p:notesMasterIdLst>
  <p:sldIdLst>
    <p:sldId id="276" r:id="rId2"/>
    <p:sldId id="27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  <p:sldId id="278" r:id="rId20"/>
    <p:sldId id="279" r:id="rId21"/>
    <p:sldId id="280" r:id="rId22"/>
    <p:sldId id="281" r:id="rId23"/>
    <p:sldId id="282" r:id="rId24"/>
    <p:sldId id="283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jpeg>
</file>

<file path=ppt/media/image17.png>
</file>

<file path=ppt/media/image18.jpg>
</file>

<file path=ppt/media/image19.jpg>
</file>

<file path=ppt/media/image2.jpe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jpg>
</file>

<file path=ppt/media/image30.jpeg>
</file>

<file path=ppt/media/image31.jpeg>
</file>

<file path=ppt/media/image32.jpg>
</file>

<file path=ppt/media/image33.jpg>
</file>

<file path=ppt/media/image34.JPG>
</file>

<file path=ppt/media/image35.jpeg>
</file>

<file path=ppt/media/image36.jpg>
</file>

<file path=ppt/media/image37.jpeg>
</file>

<file path=ppt/media/image38.jpg>
</file>

<file path=ppt/media/image4.jpg>
</file>

<file path=ppt/media/image5.jp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A175BD-BE57-48BE-AF15-F45D4633785B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9B42D-5B88-4318-8F37-30D4CC139B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02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9336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8805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1390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4886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608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68987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097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2752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33763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6122259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5220314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608452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9190230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734305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889913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35615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8355683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935011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482132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43654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466126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270052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04901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836423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009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</p:sldLayoutIdLst>
  <p:transition spd="slow">
    <p:wip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CBA9F-0B38-4AF0-B3B8-218EB310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1860331"/>
          </a:xfrm>
        </p:spPr>
        <p:txBody>
          <a:bodyPr/>
          <a:lstStyle/>
          <a:p>
            <a:r>
              <a:rPr lang="en-US" dirty="0"/>
              <a:t>           The Bible  Mission</a:t>
            </a:r>
            <a:br>
              <a:rPr lang="en-US" dirty="0"/>
            </a:br>
            <a:r>
              <a:rPr lang="en-US" dirty="0"/>
              <a:t>The Revelation of God to St. M. </a:t>
            </a:r>
            <a:r>
              <a:rPr lang="en-US" dirty="0" err="1" smtClean="0"/>
              <a:t>Devadas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Bible Mission’s Annual Conference</a:t>
            </a:r>
            <a:endParaRPr lang="en-US" dirty="0"/>
          </a:p>
        </p:txBody>
      </p:sp>
      <p:pic>
        <p:nvPicPr>
          <p:cNvPr id="1026" name="Picture 2" descr="Image result for bible mission">
            <a:extLst>
              <a:ext uri="{FF2B5EF4-FFF2-40B4-BE49-F238E27FC236}">
                <a16:creationId xmlns:a16="http://schemas.microsoft.com/office/drawing/2014/main" id="{27FF0D2B-A6B6-4F64-96C9-CA1C059C86B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998" y="3299487"/>
            <a:ext cx="4151417" cy="2523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CD3EB6-0D17-45C1-BEA6-89519F458C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875" y="2804622"/>
            <a:ext cx="3046454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740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02" y="313509"/>
            <a:ext cx="8596668" cy="1320800"/>
          </a:xfrm>
        </p:spPr>
        <p:txBody>
          <a:bodyPr>
            <a:norm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immatured sister (8:8) 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91" y="2501462"/>
            <a:ext cx="3636915" cy="26065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095" y="2501461"/>
            <a:ext cx="4456016" cy="260656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2202" y="1006056"/>
            <a:ext cx="7998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23.The raging flames  (8:6)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010619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>
            <a:spLocks noGrp="1"/>
          </p:cNvSpPr>
          <p:nvPr>
            <p:ph type="ctrTitle"/>
          </p:nvPr>
        </p:nvSpPr>
        <p:spPr>
          <a:xfrm>
            <a:off x="-199664" y="2556933"/>
            <a:ext cx="7741924" cy="454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40"/>
              <a:buFont typeface="Trebuchet MS"/>
              <a:buNone/>
            </a:pPr>
            <a:r>
              <a:rPr lang="en-US" sz="3240" dirty="0">
                <a:solidFill>
                  <a:srgbClr val="3F3F3F"/>
                </a:solidFill>
              </a:rPr>
              <a:t>         </a:t>
            </a:r>
            <a:r>
              <a:rPr lang="en-US" sz="4000" dirty="0" smtClean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Persecution </a:t>
            </a:r>
            <a:r>
              <a:rPr lang="en-US" sz="4000" dirty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of two types: </a:t>
            </a:r>
            <a:endParaRPr sz="4000" dirty="0" smtClean="0">
              <a:solidFill>
                <a:srgbClr val="3F3F3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40"/>
              <a:buFont typeface="Trebuchet MS"/>
              <a:buNone/>
            </a:pPr>
            <a:r>
              <a:rPr lang="en-US" sz="4860" dirty="0" smtClean="0"/>
              <a:t/>
            </a:r>
            <a:br>
              <a:rPr lang="en-US" sz="4860" dirty="0" smtClean="0"/>
            </a:br>
            <a:r>
              <a:rPr lang="en-US" sz="4860" dirty="0" smtClean="0"/>
              <a:t> </a:t>
            </a:r>
            <a:endParaRPr sz="4860" dirty="0"/>
          </a:p>
        </p:txBody>
      </p:sp>
      <p:pic>
        <p:nvPicPr>
          <p:cNvPr id="151" name="Google Shape;15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0986" y="3112760"/>
            <a:ext cx="5421274" cy="335269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75853" y="193963"/>
            <a:ext cx="9162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 Persecution : Perfection of the Bride 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5853" y="1430866"/>
            <a:ext cx="744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>
                <a:srgbClr val="3F3F3F"/>
              </a:buClr>
              <a:buSzPts val="3240"/>
            </a:pPr>
            <a:r>
              <a:rPr lang="en-US" sz="4000" dirty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a) External Persecution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75853" y="2076160"/>
            <a:ext cx="739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b) Internal affliction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9397176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" grpId="0"/>
      <p:bldP spid="2" grpId="0"/>
      <p:bldP spid="3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501843" y="240145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song of </a:t>
            </a:r>
            <a:r>
              <a:rPr lang="en-US" sz="4000" dirty="0" err="1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solomon</a:t>
            </a: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we are referring to internal affliction or suffering of the bride.</a:t>
            </a:r>
            <a:r>
              <a:rPr lang="en-U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2880" dirty="0">
              <a:solidFill>
                <a:srgbClr val="262626"/>
              </a:solidFill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082" y="2223871"/>
            <a:ext cx="6422451" cy="43156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0675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501843" y="221672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“Like a lily among thorns is my love among the maidens” song of </a:t>
            </a:r>
            <a:r>
              <a:rPr lang="en-US" sz="4000" dirty="0" err="1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solomon</a:t>
            </a: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(2:2)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325" y="2275337"/>
            <a:ext cx="6480300" cy="3985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42585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title"/>
          </p:nvPr>
        </p:nvSpPr>
        <p:spPr>
          <a:xfrm>
            <a:off x="588604" y="314036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Spirit of Righteous Intolerance: 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rid of all bitterness and anger.</a:t>
            </a:r>
            <a:r>
              <a:rPr lang="en-US" sz="3240" dirty="0">
                <a:solidFill>
                  <a:srgbClr val="262626"/>
                </a:solidFill>
              </a:rPr>
              <a:t/>
            </a:r>
            <a:br>
              <a:rPr lang="en-US" sz="3240" dirty="0">
                <a:solidFill>
                  <a:srgbClr val="262626"/>
                </a:solidFill>
              </a:rPr>
            </a:br>
            <a:r>
              <a:rPr lang="en-US" sz="3240" dirty="0">
                <a:solidFill>
                  <a:srgbClr val="262626"/>
                </a:solidFill>
              </a:rPr>
              <a:t/>
            </a:r>
            <a:br>
              <a:rPr lang="en-US" sz="3240" dirty="0">
                <a:solidFill>
                  <a:srgbClr val="262626"/>
                </a:solidFill>
              </a:rPr>
            </a:br>
            <a:endParaRPr sz="3240" dirty="0">
              <a:solidFill>
                <a:srgbClr val="262626"/>
              </a:solidFill>
            </a:endParaRPr>
          </a:p>
        </p:txBody>
      </p:sp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325" y="2126600"/>
            <a:ext cx="6303226" cy="3575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89380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479681" y="201463"/>
            <a:ext cx="85968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Spirit of indignation and looking down: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Don’t let the sun go down on your anger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550" y="2269619"/>
            <a:ext cx="6244199" cy="3538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83161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461209" y="346220"/>
            <a:ext cx="85968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Christ’s sake, delight in weakness, in insults, in hardships, in persecutions.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234" y="2255339"/>
            <a:ext cx="6090750" cy="34230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89969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520316" y="277091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Church which loves the world is with worldly pride and pomp.</a:t>
            </a:r>
            <a:endParaRPr sz="4000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3240" dirty="0">
                <a:solidFill>
                  <a:srgbClr val="262626"/>
                </a:solidFill>
              </a:rPr>
              <a:t/>
            </a:r>
            <a:br>
              <a:rPr lang="en-US" sz="3240" dirty="0">
                <a:solidFill>
                  <a:srgbClr val="262626"/>
                </a:solidFill>
              </a:rPr>
            </a:br>
            <a:endParaRPr sz="3240" dirty="0">
              <a:solidFill>
                <a:srgbClr val="262626"/>
              </a:solidFill>
            </a:endParaRPr>
          </a:p>
        </p:txBody>
      </p:sp>
      <p:pic>
        <p:nvPicPr>
          <p:cNvPr id="187" name="Google Shape;1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3888" y="2028461"/>
            <a:ext cx="6043549" cy="4132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30544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>
            <a:spLocks noGrp="1"/>
          </p:cNvSpPr>
          <p:nvPr>
            <p:ph type="title"/>
          </p:nvPr>
        </p:nvSpPr>
        <p:spPr>
          <a:xfrm>
            <a:off x="501843" y="277091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church which is far from the world is being looked down by worldly churches and persecuted by the world.</a:t>
            </a:r>
            <a:endParaRPr sz="4000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3" name="Google Shape;19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0400" y="2654485"/>
            <a:ext cx="5996750" cy="3729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57261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037699"/>
              </p:ext>
            </p:extLst>
          </p:nvPr>
        </p:nvGraphicFramePr>
        <p:xfrm>
          <a:off x="637628" y="1592024"/>
          <a:ext cx="89408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0400">
                  <a:extLst>
                    <a:ext uri="{9D8B030D-6E8A-4147-A177-3AD203B41FA5}">
                      <a16:colId xmlns:a16="http://schemas.microsoft.com/office/drawing/2014/main" val="3929716535"/>
                    </a:ext>
                  </a:extLst>
                </a:gridCol>
                <a:gridCol w="4470400">
                  <a:extLst>
                    <a:ext uri="{9D8B030D-6E8A-4147-A177-3AD203B41FA5}">
                      <a16:colId xmlns:a16="http://schemas.microsoft.com/office/drawing/2014/main" val="11195841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982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Dark Complexion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More Beautiful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7800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Looked upon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Fairest among women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301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Tanned by the Sun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Fair as the Moon, Bright as the Sun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54448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78373" y="137908"/>
            <a:ext cx="94593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3.Persecution </a:t>
            </a:r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resulting in the perfection of the Bride in Song of Solomon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772" y="3543455"/>
            <a:ext cx="4039475" cy="31332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621" y="3543455"/>
            <a:ext cx="4375807" cy="313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1042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579" y="1266015"/>
            <a:ext cx="8528603" cy="76725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Persecution 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Perfection of </a:t>
            </a:r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Bride</a:t>
            </a:r>
            <a:r>
              <a:rPr lang="en-US" dirty="0"/>
              <a:t/>
            </a:r>
            <a:br>
              <a:rPr lang="en-US" dirty="0"/>
            </a:br>
            <a:r>
              <a:rPr lang="en-US" sz="3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Persecuted Bride in the song of Solomon </a:t>
            </a:r>
            <a:r>
              <a:rPr lang="en-US" dirty="0"/>
              <a:t/>
            </a:r>
            <a:br>
              <a:rPr lang="en-US" dirty="0"/>
            </a:b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66" y="1649644"/>
            <a:ext cx="8513061" cy="486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233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713148"/>
              </p:ext>
            </p:extLst>
          </p:nvPr>
        </p:nvGraphicFramePr>
        <p:xfrm>
          <a:off x="749738" y="638912"/>
          <a:ext cx="8128000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61167172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044095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6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Anger of Brothers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Praised by the Queens 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360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Keeper of vineyards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 Army with banners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86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veiled and made to wait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crowned like Mount Carmel 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546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stirred up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carried in Solomon’s couch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259318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993" y="3668110"/>
            <a:ext cx="2603063" cy="29639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821" y="3668110"/>
            <a:ext cx="3979917" cy="296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842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572816"/>
              </p:ext>
            </p:extLst>
          </p:nvPr>
        </p:nvGraphicFramePr>
        <p:xfrm>
          <a:off x="728717" y="656604"/>
          <a:ext cx="8128000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2890216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476109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17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Winter stagnation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singing of spring(season)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296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Foxes and little foxes that ruin vineyards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Pleasant fruits of all manner – New and Old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60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slackness of night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Holding the Groom tight without letting him go again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600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silent keepers (Un assisting)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Un Quenchable quest to find the Groom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674179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296" y="4309239"/>
            <a:ext cx="2676635" cy="19759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717" y="4309239"/>
            <a:ext cx="2226691" cy="19759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980" y="4309239"/>
            <a:ext cx="1763737" cy="197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6659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7905426"/>
              </p:ext>
            </p:extLst>
          </p:nvPr>
        </p:nvGraphicFramePr>
        <p:xfrm>
          <a:off x="728718" y="677624"/>
          <a:ext cx="8128000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77356068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336737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116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scares of night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Being carried in the Couch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4856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Mountains of Leopards and the dens of Lions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Made as the chariots of </a:t>
                      </a:r>
                      <a:r>
                        <a:rPr lang="en-US" sz="22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Amminadab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213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 – Debilities (</a:t>
                      </a:r>
                      <a:r>
                        <a:rPr lang="en-US" sz="22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Fraility</a:t>
                      </a: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5 ,6)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Sustainable faith (Unconquerable) (6:3) 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73084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316" y="3310759"/>
            <a:ext cx="3036843" cy="3126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361" y="3310759"/>
            <a:ext cx="3684205" cy="312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4476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2890559"/>
              </p:ext>
            </p:extLst>
          </p:nvPr>
        </p:nvGraphicFramePr>
        <p:xfrm>
          <a:off x="760249" y="698645"/>
          <a:ext cx="8128000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66915582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601412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8415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Blows and wounds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Fair and Pleasant with all the delights.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31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Being despised (8:1)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17.Unique state; The only one ; The dearest one  (6:9)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095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Birth pangs (8:5)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become multitudes (A Holy Nation and Royal Priesthood)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41544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027" y="3426372"/>
            <a:ext cx="3128579" cy="25750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249" y="3426373"/>
            <a:ext cx="2228192" cy="25750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139" y="3426373"/>
            <a:ext cx="1636110" cy="257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1730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3268" y="220718"/>
            <a:ext cx="94698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May the Holy Spirit Father Bless and Establish all of us to be His Bride.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21875" y="1618594"/>
            <a:ext cx="3710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AMEN</a:t>
            </a:r>
            <a:r>
              <a:rPr lang="en-US" b="1" dirty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791" y="2462472"/>
            <a:ext cx="4340773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1454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008" y="199697"/>
            <a:ext cx="8660524" cy="613103"/>
          </a:xfrm>
        </p:spPr>
        <p:txBody>
          <a:bodyPr>
            <a:normAutofit fontScale="90000"/>
          </a:bodyPr>
          <a:lstStyle/>
          <a:p>
            <a:r>
              <a:rPr lang="en-US" sz="49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1.Complexion</a:t>
            </a:r>
            <a: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Confrontation   (1:5) </a:t>
            </a:r>
            <a:b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/>
              <a:t/>
            </a:r>
            <a:br>
              <a:rPr lang="en-US" sz="4000" dirty="0"/>
            </a:b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647" y="2974427"/>
            <a:ext cx="4409672" cy="31741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15008" y="812800"/>
            <a:ext cx="84143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2.Rejection, Repatriation   (1:6)</a:t>
            </a: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515008" y="1493504"/>
            <a:ext cx="74999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3.Veil and travail    (1:7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403280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497" y="199697"/>
            <a:ext cx="8622360" cy="631576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4.Scorn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Scoff   (8:7) (8:1) ;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44" y="3184634"/>
            <a:ext cx="4535797" cy="29113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721" y="3184634"/>
            <a:ext cx="4546970" cy="291136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4497" y="831273"/>
            <a:ext cx="75368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5.Disturbance 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caused by the daughters of Jerusalem  (2:7) </a:t>
            </a:r>
            <a:endParaRPr lang="en-US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504497" y="1961787"/>
            <a:ext cx="8262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6.The wall of obstruction  (2:9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9285407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147" y="199696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stagnation  (2:11) 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80" y="3205656"/>
            <a:ext cx="4813738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772" y="3205656"/>
            <a:ext cx="4614041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8147" y="748583"/>
            <a:ext cx="8932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8.The roots of destruction (Foxes and small foxes)  (2:15) </a:t>
            </a: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488147" y="1946244"/>
            <a:ext cx="7712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9.The slumbers of night  (3:1) (5:2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192541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494" y="200297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scares of night  (3:8)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94" y="2722179"/>
            <a:ext cx="4380244" cy="31353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987" y="2722179"/>
            <a:ext cx="4317185" cy="31353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3494" y="798199"/>
            <a:ext cx="8054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11.The shadows of night  (2:17) (4:6); </a:t>
            </a: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433494" y="1411113"/>
            <a:ext cx="67979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12.The season of irritation  (4:6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136990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494" y="200297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hesitation  (5:3)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59" y="3666657"/>
            <a:ext cx="4443248" cy="30293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819" y="3666656"/>
            <a:ext cx="4671788" cy="30293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3494" y="674254"/>
            <a:ext cx="8285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14.The lofty mountains of Leopards and Lions dens  (4:8) </a:t>
            </a: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433494" y="1866621"/>
            <a:ext cx="80747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15.The state of being sealed, enclosed and shut up  (4:12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920389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10205"/>
            <a:ext cx="8906139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 of being fainted  (5:6) (2:5)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530" y="2743199"/>
            <a:ext cx="6037402" cy="344739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1434" y="757382"/>
            <a:ext cx="83034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17.The hurting watchmen  (5:7,8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422961" y="1370296"/>
            <a:ext cx="83219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18.The stealing Keepers (5:7) ;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246349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924" y="220718"/>
            <a:ext cx="8843079" cy="1334814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birth pangs  (8:5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24" y="2858814"/>
            <a:ext cx="4741479" cy="27379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966" y="2858814"/>
            <a:ext cx="4564117" cy="273794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0439" y="847646"/>
            <a:ext cx="87287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20.The deep waters  (8:7) 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430924" y="1499287"/>
            <a:ext cx="81926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21.The unripen fruits (7:13)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634855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390</TotalTime>
  <Words>563</Words>
  <Application>Microsoft Office PowerPoint</Application>
  <PresentationFormat>Widescreen</PresentationFormat>
  <Paragraphs>87</Paragraphs>
  <Slides>24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Times New Roman</vt:lpstr>
      <vt:lpstr>Trebuchet MS</vt:lpstr>
      <vt:lpstr>Wingdings 3</vt:lpstr>
      <vt:lpstr>Facet</vt:lpstr>
      <vt:lpstr>           The Bible  Mission The Revelation of God to St. M. Devadas The Bible Mission’s Annual Conference</vt:lpstr>
      <vt:lpstr>                             Persecution : The Perfection of Bride The Persecuted Bride in the song of Solomon   </vt:lpstr>
      <vt:lpstr>1.Complexion, Confrontation   (1:5)    </vt:lpstr>
      <vt:lpstr>4.Scorn and Scoff   (8:7) (8:1) ;  </vt:lpstr>
      <vt:lpstr>7.The season of stagnation  (2:11) </vt:lpstr>
      <vt:lpstr>10.The scares of night  (3:8) </vt:lpstr>
      <vt:lpstr>13.The season of hesitation  (5:3) </vt:lpstr>
      <vt:lpstr>16.The state of being fainted  (5:6) (2:5)  </vt:lpstr>
      <vt:lpstr>19.The season of birth pangs  (8:5)</vt:lpstr>
      <vt:lpstr>22.The immatured sister (8:8) </vt:lpstr>
      <vt:lpstr>         Persecution is of two types:    </vt:lpstr>
      <vt:lpstr>In the song of solomon, we are referring to internal affliction or suffering of the bride. </vt:lpstr>
      <vt:lpstr>“Like a lily among thorns is my love among the maidens” song of solomon(2:2)</vt:lpstr>
      <vt:lpstr>The Spirit of Righteous Intolerance:  Get rid of all bitterness and anger.  </vt:lpstr>
      <vt:lpstr>The Spirit of indignation and looking down: Don’t let the sun go down on your anger</vt:lpstr>
      <vt:lpstr>For Christ’s sake, delight in weakness, in insults, in hardships, in persecutions.</vt:lpstr>
      <vt:lpstr>The Church which loves the world is with worldly pride and pomp.  </vt:lpstr>
      <vt:lpstr>The church which is far from the world is being looked down by worldly churches and persecuted by the world.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spirit of life: Deleivery from the law of sin and death</dc:title>
  <dc:creator>Eswar karangula</dc:creator>
  <cp:lastModifiedBy>Baluswamy, Govarthanan</cp:lastModifiedBy>
  <cp:revision>130</cp:revision>
  <dcterms:created xsi:type="dcterms:W3CDTF">2018-10-14T07:40:51Z</dcterms:created>
  <dcterms:modified xsi:type="dcterms:W3CDTF">2019-11-16T12:25:28Z</dcterms:modified>
</cp:coreProperties>
</file>

<file path=docProps/thumbnail.jpeg>
</file>